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AFDD-9B0B-42BF-9215-22A0F5D1DBAE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5714-9666-42EC-8EB0-5398C6E87D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8423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AFDD-9B0B-42BF-9215-22A0F5D1DBAE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5714-9666-42EC-8EB0-5398C6E87D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3667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AFDD-9B0B-42BF-9215-22A0F5D1DBAE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5714-9666-42EC-8EB0-5398C6E87D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71860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AFDD-9B0B-42BF-9215-22A0F5D1DBAE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5714-9666-42EC-8EB0-5398C6E87D6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30949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AFDD-9B0B-42BF-9215-22A0F5D1DBAE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5714-9666-42EC-8EB0-5398C6E87D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05858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AFDD-9B0B-42BF-9215-22A0F5D1DBAE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5714-9666-42EC-8EB0-5398C6E87D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31881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AFDD-9B0B-42BF-9215-22A0F5D1DBAE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5714-9666-42EC-8EB0-5398C6E87D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64935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AFDD-9B0B-42BF-9215-22A0F5D1DBAE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5714-9666-42EC-8EB0-5398C6E87D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36685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AFDD-9B0B-42BF-9215-22A0F5D1DBAE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5714-9666-42EC-8EB0-5398C6E87D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31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AFDD-9B0B-42BF-9215-22A0F5D1DBAE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5714-9666-42EC-8EB0-5398C6E87D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929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AFDD-9B0B-42BF-9215-22A0F5D1DBAE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5714-9666-42EC-8EB0-5398C6E87D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9910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AFDD-9B0B-42BF-9215-22A0F5D1DBAE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5714-9666-42EC-8EB0-5398C6E87D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7569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AFDD-9B0B-42BF-9215-22A0F5D1DBAE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5714-9666-42EC-8EB0-5398C6E87D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7552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AFDD-9B0B-42BF-9215-22A0F5D1DBAE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5714-9666-42EC-8EB0-5398C6E87D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9630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AFDD-9B0B-42BF-9215-22A0F5D1DBAE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5714-9666-42EC-8EB0-5398C6E87D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5040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AFDD-9B0B-42BF-9215-22A0F5D1DBAE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5714-9666-42EC-8EB0-5398C6E87D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6225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AFDD-9B0B-42BF-9215-22A0F5D1DBAE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5714-9666-42EC-8EB0-5398C6E87D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7975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9AFDD-9B0B-42BF-9215-22A0F5D1DBAE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85714-9666-42EC-8EB0-5398C6E87D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87389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4A2E9F-BAFD-42FA-AA14-E1DF24480C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C604C5-FCD5-4E0F-8CD9-86A2D0B46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158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BDFDE5-11D1-4BBA-BF27-7747109C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74CB74E-0F9C-4C47-BBC8-8CEA0262A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954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C25E26-54E9-4160-8E5F-11F95030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CA1F6B0-7623-40BB-9AA9-81FBEE259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790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C08ABE-819A-4C95-B18D-68F451FF3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30" y="1310326"/>
            <a:ext cx="10675070" cy="486663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7500" dirty="0">
                <a:latin typeface="MV Boli" panose="02000500030200090000" pitchFamily="2" charset="0"/>
                <a:cs typeface="MV Boli" panose="02000500030200090000" pitchFamily="2" charset="0"/>
              </a:rPr>
              <a:t>Thank you</a:t>
            </a:r>
            <a:endParaRPr lang="en-IN" sz="75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750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11</TotalTime>
  <Words>2</Words>
  <Application>Microsoft Office PowerPoint</Application>
  <PresentationFormat>Custom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Damask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thilaka laxmi</dc:creator>
  <cp:lastModifiedBy>SHK</cp:lastModifiedBy>
  <cp:revision>8</cp:revision>
  <dcterms:created xsi:type="dcterms:W3CDTF">2020-03-21T04:25:57Z</dcterms:created>
  <dcterms:modified xsi:type="dcterms:W3CDTF">2020-06-17T06:28:37Z</dcterms:modified>
</cp:coreProperties>
</file>